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9" r:id="rId3"/>
    <p:sldId id="261" r:id="rId4"/>
    <p:sldId id="265" r:id="rId5"/>
    <p:sldId id="266" r:id="rId6"/>
    <p:sldId id="264" r:id="rId7"/>
    <p:sldId id="267" r:id="rId8"/>
    <p:sldId id="282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A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117C6C-EF12-4CC5-BAE2-8F23439BA026}" type="datetimeFigureOut">
              <a:rPr lang="pl-PL" smtClean="0"/>
              <a:pPr/>
              <a:t>2011-05-20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1469B3-2B14-402E-91A9-4588605DB74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6000">
    <p:zoom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143404"/>
          </a:xfrm>
        </p:spPr>
        <p:txBody>
          <a:bodyPr>
            <a:normAutofit/>
          </a:bodyPr>
          <a:lstStyle/>
          <a:p>
            <a:pPr algn="ctr"/>
            <a:r>
              <a:rPr lang="pl-PL" sz="4500" dirty="0" smtClean="0"/>
              <a:t>Właściwe organizowanie odpoczynku i czasu wolnego, bezpieczeństwo w szkole.</a:t>
            </a:r>
            <a:endParaRPr lang="pl-PL" sz="4500" dirty="0"/>
          </a:p>
        </p:txBody>
      </p:sp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hoto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329378" cy="4747034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072066" y="6643710"/>
            <a:ext cx="1781188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FESTYN SZKOLNY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Co roku w naszej szkole jest organizowana przez panią Zofię Wiatrak zbiórka pokarmu dla zwierząt z krotoszyńskiego schroniska.</a:t>
            </a:r>
            <a:endParaRPr lang="pl-PL" dirty="0"/>
          </a:p>
        </p:txBody>
      </p:sp>
      <p:pic>
        <p:nvPicPr>
          <p:cNvPr id="5" name="Symbol zastępczy zawartości 4" descr="pies_miska_jup_550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214554"/>
            <a:ext cx="3314700" cy="2428771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DOKARMIANIE ZWIERZĄT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3786190"/>
            <a:ext cx="4514859" cy="1881191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000100" y="1000108"/>
            <a:ext cx="4114800" cy="4448002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sz="3000" dirty="0" smtClean="0"/>
              <a:t>Szkoła uczestniczy w programie TRZYMAJ FORMĘ.</a:t>
            </a:r>
            <a:endParaRPr lang="pl-PL" sz="3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TRZYMAJ FORMĘ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71678"/>
            <a:ext cx="4092864" cy="2934506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BEZPIECZNE PORUSZANIE SIĘ PO DROGACH.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Spotkania z policją na temat bezpieczeństwa.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 naszej szkole działa koło PTTK prowadzone przez panią Zofię Wiatrak.</a:t>
            </a:r>
            <a:endParaRPr lang="pl-PL" dirty="0"/>
          </a:p>
        </p:txBody>
      </p:sp>
      <p:pic>
        <p:nvPicPr>
          <p:cNvPr id="5" name="Symbol zastępczy zawartości 4" descr="photo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3959319"/>
            <a:ext cx="3286148" cy="2464611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Imprezy plenerowe</a:t>
            </a:r>
            <a:endParaRPr lang="pl-PL" dirty="0"/>
          </a:p>
        </p:txBody>
      </p:sp>
      <p:pic>
        <p:nvPicPr>
          <p:cNvPr id="6" name="Obraz 5" descr="photo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85860"/>
            <a:ext cx="3286148" cy="2464611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W naszej szkole działa chór gimnazjalny prowadzony przez pana Adama Szczuraszka. </a:t>
            </a:r>
            <a:endParaRPr lang="pl-PL" dirty="0"/>
          </a:p>
        </p:txBody>
      </p:sp>
      <p:pic>
        <p:nvPicPr>
          <p:cNvPr id="5" name="Symbol zastępczy zawartości 4" descr="photo16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785926"/>
            <a:ext cx="4286280" cy="321471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CHÓR SZKOLNY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Pani Alina Wilk jest opiekunem Klubu Tenisa Stołowego UKS IMPULS.</a:t>
            </a:r>
            <a:endParaRPr lang="pl-PL" dirty="0"/>
          </a:p>
        </p:txBody>
      </p:sp>
      <p:pic>
        <p:nvPicPr>
          <p:cNvPr id="5" name="Symbol zastępczy zawartości 4" descr="photo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TENIS STOŁOWY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Zajęcia Karate w naszej szkole prowadzą              p. Adamski i          p. Strugała.</a:t>
            </a:r>
            <a:endParaRPr lang="pl-PL" dirty="0"/>
          </a:p>
        </p:txBody>
      </p:sp>
      <p:pic>
        <p:nvPicPr>
          <p:cNvPr id="5" name="Symbol zastępczy zawartości 4" descr="adamsk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143116"/>
            <a:ext cx="4038600" cy="302895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KARATE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Zajęcia klubu UKS PIONIER prowadzą  p. Malec i </a:t>
            </a:r>
          </a:p>
          <a:p>
            <a:pPr>
              <a:buNone/>
            </a:pPr>
            <a:r>
              <a:rPr lang="pl-PL" dirty="0" smtClean="0"/>
              <a:t>	p. </a:t>
            </a:r>
            <a:r>
              <a:rPr lang="pl-PL" dirty="0" err="1" smtClean="0"/>
              <a:t>Otworowski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SIATKÓWKA MĘŻCZYZN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Zajęcia są prowadzone przez panią Anetę Czajkę.</a:t>
            </a:r>
            <a:endParaRPr lang="pl-PL" dirty="0"/>
          </a:p>
        </p:txBody>
      </p:sp>
      <p:pic>
        <p:nvPicPr>
          <p:cNvPr id="5" name="Symbol zastępczy zawartości 4" descr="DSC017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71678"/>
            <a:ext cx="4000528" cy="3000397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SIATKÓWKA KOBIET</a:t>
            </a:r>
            <a:endParaRPr lang="pl-PL" dirty="0"/>
          </a:p>
        </p:txBody>
      </p:sp>
    </p:spTree>
  </p:cSld>
  <p:clrMapOvr>
    <a:masterClrMapping/>
  </p:clrMapOvr>
  <p:transition spd="slow" advTm="6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189646">
            <a:off x="501869" y="2271935"/>
            <a:ext cx="3521075" cy="2640806"/>
          </a:xfrm>
        </p:spPr>
      </p:pic>
      <p:pic>
        <p:nvPicPr>
          <p:cNvPr id="7" name="Content Placeholder 6" descr="photo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643050"/>
            <a:ext cx="2819273" cy="211445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Pasowanie na gimnazjalistę</a:t>
            </a:r>
            <a:endParaRPr lang="pl-PL" dirty="0"/>
          </a:p>
        </p:txBody>
      </p:sp>
      <p:pic>
        <p:nvPicPr>
          <p:cNvPr id="8" name="Picture 7" descr="photo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929066"/>
            <a:ext cx="3057499" cy="2293124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 W naszej szkole istnieje klub SKS Zduny prowadzony przez pana </a:t>
            </a:r>
            <a:r>
              <a:rPr lang="pl-PL" dirty="0" err="1" smtClean="0"/>
              <a:t>Otworowskiego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PIŁKA NOŻNA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546433">
            <a:off x="4571946" y="14435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0035">
            <a:off x="3867081" y="3824721"/>
            <a:ext cx="3524253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928662" y="71435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Opiekunem Klubu UKS BILA jest pan Paweł </a:t>
            </a:r>
            <a:r>
              <a:rPr lang="pl-PL" dirty="0" err="1" smtClean="0"/>
              <a:t>Galeja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 descr="20101216_1181684035_zdunowski_turniej__bilardowy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3143248"/>
            <a:ext cx="4572032" cy="3093265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BILARD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hoto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847787">
            <a:off x="375967" y="2262967"/>
            <a:ext cx="3355312" cy="2516484"/>
          </a:xfrm>
        </p:spPr>
      </p:pic>
      <p:pic>
        <p:nvPicPr>
          <p:cNvPr id="8" name="Content Placeholder 7" descr="photo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3174" y="4357694"/>
            <a:ext cx="2714644" cy="20359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języków obcych</a:t>
            </a:r>
            <a:endParaRPr lang="pl-PL" dirty="0"/>
          </a:p>
        </p:txBody>
      </p:sp>
      <p:pic>
        <p:nvPicPr>
          <p:cNvPr id="9" name="Picture 8" descr="photo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928802"/>
            <a:ext cx="3298131" cy="2473598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Nasza szkoła uczestniczy w programie NATURA 2000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NATURA 2000</a:t>
            </a:r>
            <a:endParaRPr lang="pl-PL" dirty="0"/>
          </a:p>
        </p:txBody>
      </p:sp>
      <p:pic>
        <p:nvPicPr>
          <p:cNvPr id="5" name="Content Placeholder 5" descr="natura200logo2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8025" y="2241130"/>
            <a:ext cx="2807968" cy="2428892"/>
          </a:xfr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23 października obchodziliśmy Święto Drzewa. Odbyły się różnego rodzaju konkursy i projekcje filmów.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ŚWIĘTO DRZEWA</a:t>
            </a:r>
            <a:endParaRPr lang="pl-PL" dirty="0"/>
          </a:p>
        </p:txBody>
      </p:sp>
      <p:pic>
        <p:nvPicPr>
          <p:cNvPr id="6" name="Content Placeholder 10" descr="photo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000240"/>
            <a:ext cx="4038600" cy="3028950"/>
          </a:xfr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adzimydrzewa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3521075" cy="2640806"/>
          </a:xfrm>
        </p:spPr>
      </p:pic>
      <p:pic>
        <p:nvPicPr>
          <p:cNvPr id="9" name="Content Placeholder 8" descr="photo16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</a:blip>
          <a:stretch>
            <a:fillRect/>
          </a:stretch>
        </p:blipFill>
        <p:spPr>
          <a:xfrm rot="21112376">
            <a:off x="5640289" y="1480508"/>
            <a:ext cx="2908728" cy="218154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Święto drzewa</a:t>
            </a:r>
            <a:endParaRPr lang="pl-PL" dirty="0"/>
          </a:p>
        </p:txBody>
      </p:sp>
      <p:pic>
        <p:nvPicPr>
          <p:cNvPr id="10" name="Picture 9" descr="photo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0547">
            <a:off x="3994017" y="3975495"/>
            <a:ext cx="3112314" cy="2334236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18.02.2011r. uczestnicy kółka biologicznego i uczniowie klas II wyjechali na łyżwy do Milicza.</a:t>
            </a:r>
            <a:endParaRPr lang="pl-PL" dirty="0"/>
          </a:p>
        </p:txBody>
      </p:sp>
      <p:pic>
        <p:nvPicPr>
          <p:cNvPr id="5" name="Symbol zastępczy zawartości 4" descr="P11203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000240"/>
            <a:ext cx="4643470" cy="2941944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ŁYŻWY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BAL GIMNAZJALISTY 2010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22314">
            <a:off x="457200" y="22296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339822">
            <a:off x="49702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hoto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481138"/>
            <a:ext cx="3394472" cy="4525962"/>
          </a:xfrm>
        </p:spPr>
      </p:pic>
      <p:pic>
        <p:nvPicPr>
          <p:cNvPr id="6" name="Symbol zastępczy zawartości 5" descr="klasaiiiawychowawcamgrjustynaziaj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804184">
            <a:off x="4220019" y="2061054"/>
            <a:ext cx="4607465" cy="3272318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BAL GIMNAZJALISTY 2011</a:t>
            </a:r>
            <a:endParaRPr lang="pl-PL" dirty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70</Words>
  <Application>Microsoft Office PowerPoint</Application>
  <PresentationFormat>Pokaz na ekranie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Hol</vt:lpstr>
      <vt:lpstr>Właściwe organizowanie odpoczynku i czasu wolnego, bezpieczeństwo w szkole.</vt:lpstr>
      <vt:lpstr>Pasowanie na gimnazjalistę</vt:lpstr>
      <vt:lpstr>Dzień języków obcych</vt:lpstr>
      <vt:lpstr>NATURA 2000</vt:lpstr>
      <vt:lpstr>ŚWIĘTO DRZEWA</vt:lpstr>
      <vt:lpstr>Święto drzewa</vt:lpstr>
      <vt:lpstr>ŁYŻWY</vt:lpstr>
      <vt:lpstr>BAL GIMNAZJALISTY 2010</vt:lpstr>
      <vt:lpstr>BAL GIMNAZJALISTY 2011</vt:lpstr>
      <vt:lpstr>FESTYN SZKOLNY</vt:lpstr>
      <vt:lpstr>DOKARMIANIE ZWIERZĄT</vt:lpstr>
      <vt:lpstr>TRZYMAJ FORMĘ</vt:lpstr>
      <vt:lpstr>BEZPIECZNE PORUSZANIE SIĘ PO DROGACH.</vt:lpstr>
      <vt:lpstr>Imprezy plenerowe</vt:lpstr>
      <vt:lpstr>CHÓR SZKOLNY</vt:lpstr>
      <vt:lpstr>TENIS STOŁOWY</vt:lpstr>
      <vt:lpstr>KARATE</vt:lpstr>
      <vt:lpstr>SIATKÓWKA MĘŻCZYZN</vt:lpstr>
      <vt:lpstr>SIATKÓWKA KOBIET</vt:lpstr>
      <vt:lpstr>PIŁKA NOŻNA</vt:lpstr>
      <vt:lpstr>BILARD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Właściwe organizowanie odpoczynku i czasu wolnego, bezpieczeństwo w szkole.</dc:title>
  <dc:creator>SUDAK</dc:creator>
  <cp:lastModifiedBy>Horyza</cp:lastModifiedBy>
  <cp:revision>25</cp:revision>
  <dcterms:created xsi:type="dcterms:W3CDTF">2011-03-02T17:56:54Z</dcterms:created>
  <dcterms:modified xsi:type="dcterms:W3CDTF">2011-05-19T22:45:22Z</dcterms:modified>
</cp:coreProperties>
</file>